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61" r:id="rId3"/>
    <p:sldId id="258" r:id="rId4"/>
    <p:sldId id="262" r:id="rId5"/>
    <p:sldId id="259" r:id="rId6"/>
    <p:sldId id="263" r:id="rId7"/>
    <p:sldId id="260" r:id="rId8"/>
    <p:sldId id="264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992AC-5CEB-49AB-9AA1-D7A1CE43D04A}" type="datetimeFigureOut">
              <a:rPr lang="es-CO" smtClean="0"/>
              <a:t>04/04/2013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764-B0CD-4352-BC7C-0989001B3BC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992AC-5CEB-49AB-9AA1-D7A1CE43D04A}" type="datetimeFigureOut">
              <a:rPr lang="es-CO" smtClean="0"/>
              <a:t>04/04/2013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764-B0CD-4352-BC7C-0989001B3BC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992AC-5CEB-49AB-9AA1-D7A1CE43D04A}" type="datetimeFigureOut">
              <a:rPr lang="es-CO" smtClean="0"/>
              <a:t>04/04/2013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764-B0CD-4352-BC7C-0989001B3BC4}" type="slidenum">
              <a:rPr lang="es-CO" smtClean="0"/>
              <a:t>‹Nº›</a:t>
            </a:fld>
            <a:endParaRPr lang="es-CO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992AC-5CEB-49AB-9AA1-D7A1CE43D04A}" type="datetimeFigureOut">
              <a:rPr lang="es-CO" smtClean="0"/>
              <a:t>04/04/2013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764-B0CD-4352-BC7C-0989001B3BC4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992AC-5CEB-49AB-9AA1-D7A1CE43D04A}" type="datetimeFigureOut">
              <a:rPr lang="es-CO" smtClean="0"/>
              <a:t>04/04/2013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764-B0CD-4352-BC7C-0989001B3BC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992AC-5CEB-49AB-9AA1-D7A1CE43D04A}" type="datetimeFigureOut">
              <a:rPr lang="es-CO" smtClean="0"/>
              <a:t>04/04/2013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764-B0CD-4352-BC7C-0989001B3BC4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992AC-5CEB-49AB-9AA1-D7A1CE43D04A}" type="datetimeFigureOut">
              <a:rPr lang="es-CO" smtClean="0"/>
              <a:t>04/04/2013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764-B0CD-4352-BC7C-0989001B3BC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992AC-5CEB-49AB-9AA1-D7A1CE43D04A}" type="datetimeFigureOut">
              <a:rPr lang="es-CO" smtClean="0"/>
              <a:t>04/04/2013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764-B0CD-4352-BC7C-0989001B3BC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992AC-5CEB-49AB-9AA1-D7A1CE43D04A}" type="datetimeFigureOut">
              <a:rPr lang="es-CO" smtClean="0"/>
              <a:t>04/04/2013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764-B0CD-4352-BC7C-0989001B3BC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992AC-5CEB-49AB-9AA1-D7A1CE43D04A}" type="datetimeFigureOut">
              <a:rPr lang="es-CO" smtClean="0"/>
              <a:t>04/04/2013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764-B0CD-4352-BC7C-0989001B3BC4}" type="slidenum">
              <a:rPr lang="es-CO" smtClean="0"/>
              <a:t>‹Nº›</a:t>
            </a:fld>
            <a:endParaRPr lang="es-C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992AC-5CEB-49AB-9AA1-D7A1CE43D04A}" type="datetimeFigureOut">
              <a:rPr lang="es-CO" smtClean="0"/>
              <a:t>04/04/2013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764-B0CD-4352-BC7C-0989001B3BC4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E2992AC-5CEB-49AB-9AA1-D7A1CE43D04A}" type="datetimeFigureOut">
              <a:rPr lang="es-CO" smtClean="0"/>
              <a:t>04/04/2013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62CD764-B0CD-4352-BC7C-0989001B3BC4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99592" y="2420888"/>
            <a:ext cx="7408333" cy="38884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O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s-CO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 </a:t>
            </a:r>
            <a:r>
              <a:rPr lang="es-CO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una red </a:t>
            </a:r>
            <a:r>
              <a:rPr lang="es-CO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que </a:t>
            </a:r>
            <a:r>
              <a:rPr lang="es-CO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contiene al menos una trayectoria cerrada. Los circuitos que contienen solo fuentes, componentes </a:t>
            </a:r>
            <a:r>
              <a:rPr lang="es-CO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lineales </a:t>
            </a:r>
            <a:r>
              <a:rPr lang="es-CO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 elementos de distribución lineales </a:t>
            </a:r>
            <a:r>
              <a:rPr lang="es-CO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pueden </a:t>
            </a:r>
            <a:r>
              <a:rPr lang="es-CO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analizarse por métodos algebraicos para determinar su comportamiento en corriente directa o en corriente alterna. 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CIRCUITO</a:t>
            </a:r>
            <a:endParaRPr lang="es-CO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67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645024"/>
            <a:ext cx="4033031" cy="2729018"/>
          </a:xfr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476672"/>
            <a:ext cx="3629025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521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2564904"/>
            <a:ext cx="7408333" cy="3450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O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s-CO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 </a:t>
            </a:r>
            <a:r>
              <a:rPr lang="es-CO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 dispositivo </a:t>
            </a:r>
            <a:r>
              <a:rPr lang="es-CO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pasivo, </a:t>
            </a:r>
            <a:r>
              <a:rPr lang="es-CO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utilizado en </a:t>
            </a:r>
            <a:r>
              <a:rPr lang="es-CO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electricidad</a:t>
            </a:r>
            <a:r>
              <a:rPr lang="es-CO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y electrónica, capaz de almacenar energía sustentando un campo eléctrico. Está formado por un par de superficies conductoras, generalmente en forma de láminas o placas, en situación de influencia </a:t>
            </a:r>
            <a:r>
              <a:rPr lang="es-CO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total </a:t>
            </a:r>
            <a:r>
              <a:rPr lang="es-CO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separadas por un material dieléctrico o por el vacío.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CAPACITOR</a:t>
            </a:r>
            <a:endParaRPr lang="es-CO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0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025653"/>
            <a:ext cx="3533775" cy="2436118"/>
          </a:xfr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356992"/>
            <a:ext cx="3960440" cy="2981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601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s-CO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s-CO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 </a:t>
            </a:r>
            <a:r>
              <a:rPr lang="es-CO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 flujo de carga por unidad de tiempo que recorre un material. </a:t>
            </a:r>
            <a:r>
              <a:rPr lang="es-CO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 </a:t>
            </a:r>
            <a:r>
              <a:rPr lang="es-CO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debe al movimiento de </a:t>
            </a:r>
            <a:r>
              <a:rPr lang="es-CO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los electrones</a:t>
            </a:r>
            <a:r>
              <a:rPr lang="es-CO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en el interior del material. Una corriente eléctrica, puesto que se trata de un movimiento de cargas, produce un campo magnético, un fenómeno que puede aprovecharse en el electroimán.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5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CORRIENTE ELÉCTRICA</a:t>
            </a:r>
            <a:endParaRPr lang="es-CO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47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05064"/>
            <a:ext cx="5716686" cy="2256638"/>
          </a:xfr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04664"/>
            <a:ext cx="2952328" cy="3255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049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O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s-CO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 </a:t>
            </a:r>
            <a:r>
              <a:rPr lang="es-CO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 conjunto de fenómenos físicos relacionados con la presencia y flujo </a:t>
            </a:r>
            <a:r>
              <a:rPr lang="es-CO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cargas </a:t>
            </a:r>
            <a:r>
              <a:rPr lang="es-CO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eléctricas. Se manifiesta en una gran variedad de fenómenos como los rayos, la electricidad estática, la inducción electromagnética o el flujo </a:t>
            </a:r>
            <a:r>
              <a:rPr lang="es-CO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corriente </a:t>
            </a:r>
            <a:r>
              <a:rPr lang="es-CO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eléctrica.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ELECTRICIDAD</a:t>
            </a:r>
            <a:endParaRPr lang="es-CO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24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631866"/>
            <a:ext cx="3672408" cy="3820264"/>
          </a:xfr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4006" y="1556792"/>
            <a:ext cx="3970412" cy="3970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4179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</TotalTime>
  <Words>73</Words>
  <Application>Microsoft Office PowerPoint</Application>
  <PresentationFormat>Presentación en pantalla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Forma de onda</vt:lpstr>
      <vt:lpstr>CIRCUITO</vt:lpstr>
      <vt:lpstr>Presentación de PowerPoint</vt:lpstr>
      <vt:lpstr>CAPACITOR</vt:lpstr>
      <vt:lpstr>Presentación de PowerPoint</vt:lpstr>
      <vt:lpstr>CORRIENTE ELÉCTRICA</vt:lpstr>
      <vt:lpstr>Presentación de PowerPoint</vt:lpstr>
      <vt:lpstr>ELECTRICIDAD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CIRCUITO</dc:title>
  <dc:creator>USUARIO</dc:creator>
  <cp:lastModifiedBy>USUARIO</cp:lastModifiedBy>
  <cp:revision>3</cp:revision>
  <dcterms:created xsi:type="dcterms:W3CDTF">2013-04-04T17:34:33Z</dcterms:created>
  <dcterms:modified xsi:type="dcterms:W3CDTF">2013-04-04T18:10:22Z</dcterms:modified>
</cp:coreProperties>
</file>